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>
        <p:scale>
          <a:sx n="125" d="100"/>
          <a:sy n="125" d="100"/>
        </p:scale>
        <p:origin x="1362" y="5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</a:t>
            </a:r>
            <a:r>
              <a:rPr lang="en-US" smtClean="0"/>
              <a:t>numeric variables</a:t>
            </a:r>
            <a:endParaRPr lang="en-US" dirty="0" smtClean="0"/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Clustering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yet effective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Implementations in R, Python, and Tableau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824366"/>
            <a:ext cx="4297680" cy="2836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703" y="799941"/>
            <a:ext cx="3858768" cy="396109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20259"/>
              </p:ext>
            </p:extLst>
          </p:nvPr>
        </p:nvGraphicFramePr>
        <p:xfrm>
          <a:off x="329784" y="773033"/>
          <a:ext cx="4578352" cy="93916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60325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525463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585788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Channel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Region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Fresh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Milk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Grocery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Frozen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Detergents_Paper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Deli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12669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9656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7561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2674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1338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7057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9810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9568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1776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6353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8808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7684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2405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3516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7844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respect to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</a:t>
            </a:r>
            <a:r>
              <a:rPr lang="en-US" dirty="0" smtClean="0"/>
              <a:t>Python, many tutorials to get started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</a:t>
            </a:r>
            <a:r>
              <a:rPr lang="en-US" dirty="0" smtClean="0"/>
              <a:t>(sparse </a:t>
            </a:r>
            <a:r>
              <a:rPr lang="en-US" dirty="0" smtClean="0"/>
              <a:t>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1890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</a:t>
            </a:r>
            <a:r>
              <a:rPr lang="en-US" dirty="0" smtClean="0"/>
              <a:t>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</a:t>
            </a:r>
            <a:r>
              <a:rPr lang="en-US" dirty="0" smtClean="0"/>
              <a:t>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</a:t>
            </a:r>
            <a:r>
              <a:rPr lang="en-US" dirty="0" smtClean="0"/>
              <a:t>learning gives us multiple methods of exploring this group of large donors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WFAA 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91895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91895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91895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987055"/>
            <a:ext cx="2507175" cy="1076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9" y="3419297"/>
            <a:ext cx="2156465" cy="1213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01" y="4191759"/>
            <a:ext cx="2507227" cy="760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91933"/>
            <a:ext cx="6478043" cy="404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</a:t>
            </a:r>
            <a:r>
              <a:rPr lang="en-US" dirty="0" smtClean="0"/>
              <a:t>donors, </a:t>
            </a:r>
            <a:r>
              <a:rPr lang="en-US" dirty="0" smtClean="0"/>
              <a:t>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86949"/>
              </p:ext>
            </p:extLst>
          </p:nvPr>
        </p:nvGraphicFramePr>
        <p:xfrm>
          <a:off x="329783" y="2870367"/>
          <a:ext cx="4713987" cy="1453515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8339"/>
              </p:ext>
            </p:extLst>
          </p:nvPr>
        </p:nvGraphicFramePr>
        <p:xfrm>
          <a:off x="6918963" y="2864439"/>
          <a:ext cx="1895254" cy="1453515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836</TotalTime>
  <Words>1366</Words>
  <Application>Microsoft Office PowerPoint</Application>
  <PresentationFormat>On-screen Show (16:9)</PresentationFormat>
  <Paragraphs>269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Clustering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220</cp:revision>
  <dcterms:created xsi:type="dcterms:W3CDTF">2018-04-11T13:46:40Z</dcterms:created>
  <dcterms:modified xsi:type="dcterms:W3CDTF">2019-05-15T21:29:21Z</dcterms:modified>
</cp:coreProperties>
</file>